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4" roundtripDataSignature="AMtx7mjFejiOUYLO0sk10mOYUzk0qar+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fad1f732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g1efad1f732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1ec4988ad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f1ec4988ad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1ec4988ad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f1ec4988ad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1ec4988ad_0_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f1ec4988ad_0_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1ec4988ad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f1ec4988ad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ec4988ad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f1ec4988ad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1ec4988ad_0_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f1ec4988ad_0_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1ec4988ad_0_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f1ec4988ad_0_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1ec4988ad_0_1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f1ec4988ad_0_1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1ec4988ad_0_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f1ec4988ad_0_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1ec4988ad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f1ec4988ad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fad1f7325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fad1f7325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ec4988ad_0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f1ec4988ad_0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1ec4988ad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f1ec4988ad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1ec4988ad_0_1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f1ec4988ad_0_1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1ec4988ad_0_1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f1ec4988ad_0_1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1ec4988ad_0_1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f1ec4988ad_0_1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1ec4988ad_0_1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f1ec4988ad_0_1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1ec4988ad_0_1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f1ec4988ad_0_1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1ec4988ad_0_1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f1ec4988ad_0_1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1ec4988ad_0_1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f1ec4988ad_0_1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1ec4988ad_0_1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f1ec4988ad_0_1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fd07f50ad_1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fd07f50ad_1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1ec4988ad_0_1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f1ec4988ad_0_1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1ec4988ad_0_1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f1ec4988ad_0_1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1ec4988ad_0_2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f1ec4988ad_0_2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1ec4988ad_0_2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f1ec4988ad_0_2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1ec4988ad_0_2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f1ec4988ad_0_2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1ec4988ad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f1ec4988ad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1ec4988ad_0_2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1f1ec4988ad_0_2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1ec4988ad_0_2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f1ec4988ad_0_2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1ec4988ad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f1ec4988ad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1ec4988ad_0_2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f1ec4988ad_0_2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fd07f50ad_1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fd07f50ad_1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1ec4988ad_0_2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f1ec4988ad_0_2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1ec4988ad_0_2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f1ec4988ad_0_2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1ec4988ad_0_2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f1ec4988ad_0_2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1ec4988ad_0_2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f1ec4988ad_0_2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1ec4988ad_0_3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f1ec4988ad_0_3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1ec4988ad_0_3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f1ec4988ad_0_3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1ec4988ad_0_3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f1ec4988ad_0_3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1ec4988ad_0_3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1f1ec4988ad_0_3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f1ec4988ad_0_3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1f1ec4988ad_0_3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1ec4988ad_0_3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1f1ec4988ad_0_3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fd07f50ad_1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fd07f50ad_1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1ec4988ad_0_3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f1ec4988ad_0_3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1ec4988ad_0_3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f1ec4988ad_0_3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1ec4988ad_0_3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f1ec4988ad_0_3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f1ec4988ad_0_3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1f1ec4988ad_0_3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f1ec4988ad_0_3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1f1ec4988ad_0_3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f1ec4988ad_0_3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f1ec4988ad_0_3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f1ec4988ad_0_4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1f1ec4988ad_0_4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fad1f7325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efad1f7325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fad1f7325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efad1f7325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1efad1f7325_0_113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1ec4988ad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f1ec4988ad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1ec4988ad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f1ec4988ad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1ec4988ad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f1ec4988ad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1ec4988ad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f1ec4988ad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5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g1efad1f732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1efad1f732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1efad1f7325_0_0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Revisão </a:t>
            </a:r>
            <a:r>
              <a:rPr lang="en-US" sz="2400">
                <a:solidFill>
                  <a:srgbClr val="ED145B"/>
                </a:solidFill>
              </a:rPr>
              <a:t>React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1ec4988ad_0_15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4" name="Google Shape;124;g1f1ec4988ad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f1ec4988ad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f1ec4988ad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1f1ec4988ad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4" y="0"/>
            <a:ext cx="80755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g1f1ec4988ad_0_15"/>
          <p:cNvCxnSpPr/>
          <p:nvPr/>
        </p:nvCxnSpPr>
        <p:spPr>
          <a:xfrm>
            <a:off x="1339700" y="852550"/>
            <a:ext cx="5220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g1f1ec4988ad_0_15"/>
          <p:cNvCxnSpPr/>
          <p:nvPr/>
        </p:nvCxnSpPr>
        <p:spPr>
          <a:xfrm>
            <a:off x="3168000" y="852550"/>
            <a:ext cx="25104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1ec4988ad_0_25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5" name="Google Shape;135;g1f1ec4988a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f1ec4988ad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f1ec4988ad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f1ec4988ad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4" y="0"/>
            <a:ext cx="80755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g1f1ec4988ad_0_25"/>
          <p:cNvCxnSpPr/>
          <p:nvPr/>
        </p:nvCxnSpPr>
        <p:spPr>
          <a:xfrm>
            <a:off x="1513700" y="1086100"/>
            <a:ext cx="1359300" cy="57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g1f1ec4988ad_0_25"/>
          <p:cNvCxnSpPr/>
          <p:nvPr/>
        </p:nvCxnSpPr>
        <p:spPr>
          <a:xfrm>
            <a:off x="1689100" y="1461525"/>
            <a:ext cx="25104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1ec4988ad_0_35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6" name="Google Shape;146;g1f1ec4988ad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f1ec4988ad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f1ec4988ad_0_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1f1ec4988ad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4" y="0"/>
            <a:ext cx="80755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g1f1ec4988ad_0_35"/>
          <p:cNvCxnSpPr/>
          <p:nvPr/>
        </p:nvCxnSpPr>
        <p:spPr>
          <a:xfrm>
            <a:off x="1448450" y="3206575"/>
            <a:ext cx="1076700" cy="57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g1f1ec4988ad_0_35"/>
          <p:cNvCxnSpPr/>
          <p:nvPr/>
        </p:nvCxnSpPr>
        <p:spPr>
          <a:xfrm>
            <a:off x="1699975" y="3592850"/>
            <a:ext cx="1238100" cy="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ec4988ad_0_45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Entendendo o LifeCycle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React tem 3 eventos muito importantes na vida do componente: </a:t>
            </a:r>
            <a:r>
              <a:rPr b="1" lang="en-US" sz="2000">
                <a:solidFill>
                  <a:srgbClr val="91A3AD"/>
                </a:solidFill>
              </a:rPr>
              <a:t>Mount</a:t>
            </a:r>
            <a:r>
              <a:rPr lang="en-US" sz="2000">
                <a:solidFill>
                  <a:srgbClr val="91A3AD"/>
                </a:solidFill>
              </a:rPr>
              <a:t>, </a:t>
            </a:r>
            <a:r>
              <a:rPr b="1" lang="en-US" sz="2000">
                <a:solidFill>
                  <a:srgbClr val="91A3AD"/>
                </a:solidFill>
              </a:rPr>
              <a:t>Update</a:t>
            </a:r>
            <a:r>
              <a:rPr lang="en-US" sz="2000">
                <a:solidFill>
                  <a:srgbClr val="91A3AD"/>
                </a:solidFill>
              </a:rPr>
              <a:t>, </a:t>
            </a:r>
            <a:r>
              <a:rPr b="1" lang="en-US" sz="2000">
                <a:solidFill>
                  <a:srgbClr val="91A3AD"/>
                </a:solidFill>
              </a:rPr>
              <a:t>Unmount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Cada um desses eventos possuem eventos menores que ocorrem, e garantem que as mudanças de props e states reflitam no nosso componente, e, consequentemente, na DOM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7" name="Google Shape;157;g1f1ec4988ad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f1ec4988ad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f1ec4988ad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f1ec4988ad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1ec4988ad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1ec4988ad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2125"/>
            <a:ext cx="9144000" cy="479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1ec4988ad_0_75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Entendendo o LifeCycle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Esse é o modelo simplificado do LifeCycle de um componente React. Existem muitos outros ‘sub-eventos’ que acontecem e podem ser utilizados dentro de um class component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2" name="Google Shape;172;g1f1ec4988ad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f1ec4988ad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f1ec4988ad_0_7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1ec4988ad_0_82"/>
          <p:cNvSpPr txBox="1"/>
          <p:nvPr/>
        </p:nvSpPr>
        <p:spPr>
          <a:xfrm>
            <a:off x="1154850" y="1315775"/>
            <a:ext cx="7089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Entendendo o LifeCycle (não precisa decorar)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WillMount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DidMount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shouldComponent</a:t>
            </a:r>
            <a:r>
              <a:rPr b="1" lang="en-US" sz="2000">
                <a:solidFill>
                  <a:srgbClr val="91A3AD"/>
                </a:solidFill>
              </a:rPr>
              <a:t>Update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WillUpdate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DidUpdate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WillUnmount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Component</a:t>
            </a:r>
            <a:r>
              <a:rPr b="1" lang="en-US" sz="2000">
                <a:solidFill>
                  <a:srgbClr val="91A3AD"/>
                </a:solidFill>
              </a:rPr>
              <a:t>DidUnmount</a:t>
            </a:r>
            <a:br>
              <a:rPr b="1" lang="en-US" sz="2000">
                <a:solidFill>
                  <a:srgbClr val="91A3AD"/>
                </a:solidFill>
              </a:rPr>
            </a:br>
            <a:br>
              <a:rPr b="1"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https://legacy.reactjs.org/docs/react-component.html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180" name="Google Shape;180;g1f1ec4988ad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f1ec4988ad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f1ec4988ad_0_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1ec4988ad_0_114"/>
          <p:cNvSpPr txBox="1"/>
          <p:nvPr/>
        </p:nvSpPr>
        <p:spPr>
          <a:xfrm>
            <a:off x="1040125" y="8800"/>
            <a:ext cx="7089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uso de lifecycle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188" name="Google Shape;188;g1f1ec4988ad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f1ec4988ad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1ec4988ad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782" y="439600"/>
            <a:ext cx="6563969" cy="47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g1f1ec4988ad_0_114"/>
          <p:cNvCxnSpPr/>
          <p:nvPr/>
        </p:nvCxnSpPr>
        <p:spPr>
          <a:xfrm>
            <a:off x="948225" y="2168325"/>
            <a:ext cx="4936800" cy="219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1ec4988ad_0_92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PureComponent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Resumidamente: Igual o class component, porém melhor. Ele previne algumas renderizações não necessárias. Sempre usem o PureComponent, é só mudar o import =)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7" name="Google Shape;197;g1f1ec4988ad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f1ec4988ad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f1ec4988ad_0_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f1ec4988ad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f1ec4988ad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f1ec4988ad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049526" cy="50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fad1f7325_0_6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React?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React (also known as React.js or ReactJS) is a free and open-source front-end </a:t>
            </a:r>
            <a:r>
              <a:rPr b="1" lang="en-US" sz="2000">
                <a:solidFill>
                  <a:srgbClr val="91A3AD"/>
                </a:solidFill>
              </a:rPr>
              <a:t>JavaScript library</a:t>
            </a:r>
            <a:r>
              <a:rPr lang="en-US" sz="2000">
                <a:solidFill>
                  <a:srgbClr val="91A3AD"/>
                </a:solidFill>
              </a:rPr>
              <a:t> for building </a:t>
            </a:r>
            <a:r>
              <a:rPr b="1" lang="en-US" sz="2000">
                <a:solidFill>
                  <a:srgbClr val="91A3AD"/>
                </a:solidFill>
              </a:rPr>
              <a:t>user interfaces</a:t>
            </a:r>
            <a:r>
              <a:rPr lang="en-US" sz="2000">
                <a:solidFill>
                  <a:srgbClr val="91A3AD"/>
                </a:solidFill>
              </a:rPr>
              <a:t> based on </a:t>
            </a:r>
            <a:r>
              <a:rPr b="1" lang="en-US" sz="2000">
                <a:solidFill>
                  <a:srgbClr val="91A3AD"/>
                </a:solidFill>
              </a:rPr>
              <a:t>components</a:t>
            </a:r>
            <a:r>
              <a:rPr lang="en-US" sz="2000">
                <a:solidFill>
                  <a:srgbClr val="91A3AD"/>
                </a:solidFill>
              </a:rPr>
              <a:t>. It is maintained by Meta (formerly Facebook) and a community of individual developers and companies. </a:t>
            </a: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(Wikipédia)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fad1f732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efad1f732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efad1f7325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1ec4988ad_0_10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o método mais atual de criar um componente React. Criamos uma função que retorna o JSX que queremos, e métodos com o escopo local desta função se tornam os métodos do componente.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2" name="Google Shape;212;g1f1ec4988ad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f1ec4988ad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f1ec4988ad_0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1ec4988ad_0_122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o método mais atual de criar um componente React. Criamos uma função que retorna o JSX que queremos, e métodos com o escopo local desta função se tornam os métodos do componente.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0" name="Google Shape;220;g1f1ec4988ad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f1ec4988ad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f1ec4988ad_0_1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f1ec4988ad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f1ec4988ad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f1ec4988ad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025"/>
            <a:ext cx="9144000" cy="4364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1ec4988ad_0_131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Mas ao usar o functional component, “perdemos” 2 features importantes de componentes react: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State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Métodos de lifecycle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5" name="Google Shape;235;g1f1ec4988ad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f1ec4988ad_0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f1ec4988ad_0_1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1ec4988ad_0_146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dentro de um functional component nós temos acesso a essas features?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3" name="Google Shape;243;g1f1ec4988ad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f1ec4988ad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f1ec4988ad_0_1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1ec4988ad_0_153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dentro de um functional component nós temos acesso a essas features?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1" name="Google Shape;251;g1f1ec4988ad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f1ec4988ad_0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f1ec4988ad_0_1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f1ec4988ad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700" y="-8"/>
            <a:ext cx="66154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1ec4988ad_0_161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Ai que entram os famosos hooks!!!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Os hooks são métodos especiais que nos dão acesso a features de um componente React quando usamos functional components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0" name="Google Shape;260;g1f1ec4988ad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f1ec4988ad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f1ec4988ad_0_1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1ec4988ad_0_191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useEffect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useEffect é um único hook que substitui os métodos de lifecycle de um componente react.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De acordo com a configuração utilizada, a lista de dependências, ele é chamado em momentos específicos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8" name="Google Shape;268;g1f1ec4988ad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f1ec4988ad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f1ec4988ad_0_1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1ec4988ad_0_168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Ai que entram os famosos hooks!!!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Os hooks são métodos especiais que nos dão acesso a features de um componente React quando usamos functional components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6" name="Google Shape;276;g1f1ec4988ad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f1ec4988ad_0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f1ec4988ad_0_1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1f1ec4988ad_0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0"/>
            <a:ext cx="9143998" cy="68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1ec4988ad_0_198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useState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useState é usado para declarar o estado interno do componente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Ele substitui o state declarado na construção de um class component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5" name="Google Shape;285;g1f1ec4988ad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f1ec4988ad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f1ec4988ad_0_1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d07f50ad_1_1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React?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React é uma biblioteca e não um framework??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SIM!!!!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fd07f50ad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fd07f50ad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fd07f50ad_1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1ec4988ad_0_176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 State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3" name="Google Shape;293;g1f1ec4988ad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f1ec4988ad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f1ec4988ad_0_1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f1ec4988ad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63300"/>
            <a:ext cx="9159656" cy="4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1ec4988ad_0_18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Functional 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não para por ai, existem outros hooks que nos ajudam a controlar functional components, como: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useContext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useCallback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useMemo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2" name="Google Shape;302;g1f1ec4988ad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f1ec4988ad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f1ec4988ad_0_1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1ec4988ad_0_205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Atenção ao useContext!!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useContext é usado para um termos váriaveis globais do nosso aplicativo.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Mas o que aprendemos é que nem todas as mudanças fazem os componentes se renderizarem novamente.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Utilizar o context e esperar uma atualização acontecer é um erro muito comum.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0" name="Google Shape;310;g1f1ec4988ad_0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f1ec4988ad_0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f1ec4988ad_0_2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f1ec4988ad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f1ec4988ad_0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f1ec4988ad_0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2125"/>
            <a:ext cx="9144000" cy="4799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1f1ec4988ad_0_212"/>
          <p:cNvCxnSpPr/>
          <p:nvPr/>
        </p:nvCxnSpPr>
        <p:spPr>
          <a:xfrm>
            <a:off x="2829475" y="1918200"/>
            <a:ext cx="2022600" cy="0"/>
          </a:xfrm>
          <a:prstGeom prst="straightConnector1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1ec4988ad_0_220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Components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Entender o ciclo de vida de um componente, como ele reage a atualizações, permite ao desenvolvedor criar componentes reutilizáveis de maneira mais consciente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6" name="Google Shape;326;g1f1ec4988ad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f1ec4988ad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f1ec4988ad_0_2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1ec4988ad_0_227"/>
          <p:cNvSpPr txBox="1"/>
          <p:nvPr/>
        </p:nvSpPr>
        <p:spPr>
          <a:xfrm>
            <a:off x="1897075" y="1522000"/>
            <a:ext cx="3999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React Components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tomada de decisões é o que diferencia um bom desenvolvedor de um ótimo desenvolvedor - Albert Einstein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4" name="Google Shape;334;g1f1ec4988ad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f1ec4988ad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f1ec4988ad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f1ec4988ad_0_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00" y="1373575"/>
            <a:ext cx="185309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1ec4988ad_0_242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Referência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https://javascript.plainenglish.io/lifecycle-methods-substitute-with-react-hooks-b173073052a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https://codingmedic.wordpress.com/2020/11/10/the-virtual-dom/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3" name="Google Shape;343;g1f1ec4988ad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f1ec4988ad_0_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f1ec4988ad_0_2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1ec4988ad_0_235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Javascript no JSX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Uma das grandes vantagens que o React nos oferece, é uma maneira muito simples de utilizarmos código JavaScript no JSX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Basta colocarmos o código javascript entre chaves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1" name="Google Shape;351;g1f1ec4988ad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f1ec4988ad_0_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f1ec4988ad_0_2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1ec4988ad_0_276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Javascript no JSX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fazer um exemplo, já no react-native, de um contador simples e ver como funciona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9" name="Google Shape;359;g1f1ec4988ad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f1ec4988ad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f1ec4988ad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1ec4988ad_0_251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Javascript no JSX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Uma das grandes vantagens que o React nos oferece, é uma maneira muito simples de utilizarmos código JavaScript no JSX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67" name="Google Shape;367;g1f1ec4988ad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f1ec4988ad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f1ec4988ad_0_2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1f1ec4988ad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8918"/>
            <a:ext cx="9144000" cy="40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fd07f50ad_1_8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React?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React é uma biblioteca que permite a criação de componentes utilizando um construtor.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 componente é escrito em JS, e também em uma pseudo-linguagem JSX, que permite a criação de elementos na </a:t>
            </a:r>
            <a:r>
              <a:rPr b="1" lang="en-US" sz="2000">
                <a:solidFill>
                  <a:srgbClr val="91A3AD"/>
                </a:solidFill>
              </a:rPr>
              <a:t>DOM</a:t>
            </a:r>
            <a:r>
              <a:rPr lang="en-US" sz="2000">
                <a:solidFill>
                  <a:srgbClr val="91A3AD"/>
                </a:solidFill>
              </a:rPr>
              <a:t>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1efd07f50ad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efd07f50ad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efd07f50ad_1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f1ec4988ad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f1ec4988ad_0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f1ec4988ad_0_2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f1ec4988ad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63" y="0"/>
            <a:ext cx="31829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f1ec4988ad_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8896" y="1"/>
            <a:ext cx="32767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1ec4988ad_0_269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condicional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Termos acesso a javascript vai além de mostrar valores e textos!!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Podemos por exemplo, utilizar condicionais ternários para exibir o conteúdo correto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5" name="Google Shape;385;g1f1ec4988ad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f1ec4988ad_0_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f1ec4988ad_0_2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1ec4988ad_0_283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condicional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Termos acesso a javascript vai além de mostrar valores e textos!!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Podemos por exemplo, utilizar condicionais ternários para exibir o conteúdo correto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3" name="Google Shape;393;g1f1ec4988ad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f1ec4988ad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f1ec4988ad_0_2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f1ec4988ad_0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125" y="1"/>
            <a:ext cx="9165126" cy="500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1f1ec4988ad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f1ec4988ad_0_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f1ec4988ad_0_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51" y="0"/>
            <a:ext cx="329854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f1ec4988ad_0_2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401" y="0"/>
            <a:ext cx="32480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1ec4988ad_0_301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condicional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Ou ainda, podemos utilizar lógica boleana para mostrar ou esconder componentes, sem mostrar outro no lugar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0" name="Google Shape;410;g1f1ec4988ad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f1ec4988ad_0_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f1ec4988ad_0_3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1ec4988ad_0_308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condicional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Ou ainda, podemos utilizar lógica boleana para mostrar ou esconder componentes, sem mostrar outro no lugar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8" name="Google Shape;418;g1f1ec4988ad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f1ec4988ad_0_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f1ec4988ad_0_3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f1ec4988ad_0_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799" y="-11"/>
            <a:ext cx="82062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f1ec4988ad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f1ec4988ad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f1ec4988ad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376" y="0"/>
            <a:ext cx="32059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f1ec4988ad_0_3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098" y="0"/>
            <a:ext cx="31706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1ec4988ad_0_326"/>
          <p:cNvSpPr txBox="1"/>
          <p:nvPr/>
        </p:nvSpPr>
        <p:spPr>
          <a:xfrm>
            <a:off x="1897075" y="1522005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FAVOR NÃO CITAR O EXEMPLO ANTERIOR AO RONQUI!! GRATO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5" name="Google Shape;435;g1f1ec4988ad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f1ec4988ad_0_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f1ec4988ad_0_3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f1ec4988ad_0_33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se quisermos uma renderização dinâmica? De acordo com a quantidade de dados que temos, renderizamos aquela quantidade de componentes.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3" name="Google Shape;443;g1f1ec4988ad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f1ec4988ad_0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f1ec4988ad_0_3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1ec4988ad_0_340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se quisermos uma renderização dinâmica? De acordo com a quantidade de dados que temos, renderizamos aquela quantidade de componentes.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1" name="Google Shape;451;g1f1ec4988ad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f1ec4988ad_0_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1f1ec4988ad_0_3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1f1ec4988ad_0_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721" y="0"/>
            <a:ext cx="71745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fd07f50ad_1_15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React?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Ou seja, não precisamos escrever HTML em React, precisamos apenas estruturar o esqueleto do nosso componente.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Claro, dentro dele haverá componentes HTML, eventualmente, mas a construção e manipulação se torna intuitiva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5" name="Google Shape;85;g1efd07f50ad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efd07f50ad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efd07f50ad_1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f1ec4988ad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f1ec4988ad_0_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f1ec4988ad_0_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76" y="0"/>
            <a:ext cx="31930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f1ec4988ad_0_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8601" y="0"/>
            <a:ext cx="3193050" cy="51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1ec4988ad_0_362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Quem acha o erro??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8" name="Google Shape;468;g1f1ec4988ad_0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f1ec4988ad_0_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f1ec4988ad_0_3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1ec4988ad_0_369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se quisermos uma renderização dinâmica? De acordo com a quantidade de dados que temos, renderizamos aquela quantidade de componentes.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6" name="Google Shape;476;g1f1ec4988ad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f1ec4988ad_0_3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f1ec4988ad_0_3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1f1ec4988ad_0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721" y="0"/>
            <a:ext cx="71745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1ec4988ad_0_37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componente não está recebendo novas props nem mudando o estado, logo, não se renderiza novamente!!!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5" name="Google Shape;485;g1f1ec4988ad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f1ec4988ad_0_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f1ec4988ad_0_3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1ec4988ad_0_384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Renderização dinâmica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componente não está recebendo novas props nem mudando o estado, logo, não se renderiza novamente!!!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3" name="Google Shape;493;g1f1ec4988ad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f1ec4988ad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f1ec4988ad_0_3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f1ec4988ad_0_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75" y="-10"/>
            <a:ext cx="73928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1f1ec4988ad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f1ec4988ad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f1ec4988ad_0_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626" y="0"/>
            <a:ext cx="31935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f1ec4988ad_0_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176" y="0"/>
            <a:ext cx="31930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f1ec4988ad_0_402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Recapitulação de react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Não se preocupem, sempre que necessário, vamos rever as principais features do React, dentro do react-native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Esse foi só um resumo, mas podem ter certeza que esses tópicos vão aparecer novamente ao longo do ano!!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10" name="Google Shape;510;g1f1ec4988ad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f1ec4988ad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f1ec4988ad_0_4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fad1f7325_0_10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efad1f7325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efad1f7325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efad1f7325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1efad1f7325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efad1f7325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efad1f7325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1ec4988ad_0_5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a DOM mesmo?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DOM é a estrutura básica de páginas HTML, é o esqueleto que enxergamos.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1f1ec4988a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f1ec4988ad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f1ec4988ad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f1ec4988ad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f1ec4988ad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250" y="130300"/>
            <a:ext cx="46750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1ec4988ad_0_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 evolução dos componentes React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Class Component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Pure Component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Functional Component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7" name="Google Shape;107;g1f1ec4988a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1ec4988a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f1ec4988ad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1ec4988ad_0_7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Component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5" name="Google Shape;115;g1f1ec4988a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f1ec4988ad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f1ec4988ad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React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f1ec4988a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4" y="0"/>
            <a:ext cx="80755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